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8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407015-5747-4920-89B8-C4A7385EE739}" v="32" dt="2022-10-20T16:20:51.608"/>
    <p1510:client id="{A1AD50D3-5D5B-4FB1-BF3E-E1A03601E05A}" v="385" dt="2022-10-20T16:24:02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A1AD50D3-5D5B-4FB1-BF3E-E1A03601E05A}"/>
    <pc:docChg chg="custSel modSld">
      <pc:chgData name="Laura Oathout" userId="6ff55ba14486fe89" providerId="LiveId" clId="{A1AD50D3-5D5B-4FB1-BF3E-E1A03601E05A}" dt="2022-10-20T16:24:02.293" v="685"/>
      <pc:docMkLst>
        <pc:docMk/>
      </pc:docMkLst>
      <pc:sldChg chg="delSp mod setBg">
        <pc:chgData name="Laura Oathout" userId="6ff55ba14486fe89" providerId="LiveId" clId="{A1AD50D3-5D5B-4FB1-BF3E-E1A03601E05A}" dt="2022-10-20T16:24:01.481" v="25"/>
        <pc:sldMkLst>
          <pc:docMk/>
          <pc:sldMk cId="1408602314" sldId="257"/>
        </pc:sldMkLst>
        <pc:spChg chg="del">
          <ac:chgData name="Laura Oathout" userId="6ff55ba14486fe89" providerId="LiveId" clId="{A1AD50D3-5D5B-4FB1-BF3E-E1A03601E05A}" dt="2022-10-20T16:24:01.450" v="17"/>
          <ac:spMkLst>
            <pc:docMk/>
            <pc:sldMk cId="1408602314" sldId="257"/>
            <ac:spMk id="4" creationId="{9E486758-7D98-7587-5C46-F254268E80B5}"/>
          </ac:spMkLst>
        </pc:spChg>
        <pc:spChg chg="del">
          <ac:chgData name="Laura Oathout" userId="6ff55ba14486fe89" providerId="LiveId" clId="{A1AD50D3-5D5B-4FB1-BF3E-E1A03601E05A}" dt="2022-10-20T16:24:01.450" v="21"/>
          <ac:spMkLst>
            <pc:docMk/>
            <pc:sldMk cId="1408602314" sldId="257"/>
            <ac:spMk id="6" creationId="{6EFD8BD4-B8AB-F0CD-5087-7A972BE95DC4}"/>
          </ac:spMkLst>
        </pc:spChg>
        <pc:spChg chg="del">
          <ac:chgData name="Laura Oathout" userId="6ff55ba14486fe89" providerId="LiveId" clId="{A1AD50D3-5D5B-4FB1-BF3E-E1A03601E05A}" dt="2022-10-20T16:24:01.450" v="3"/>
          <ac:spMkLst>
            <pc:docMk/>
            <pc:sldMk cId="1408602314" sldId="257"/>
            <ac:spMk id="36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450" v="9"/>
          <ac:picMkLst>
            <pc:docMk/>
            <pc:sldMk cId="1408602314" sldId="257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50" v="19"/>
          <ac:picMkLst>
            <pc:docMk/>
            <pc:sldMk cId="1408602314" sldId="257"/>
            <ac:picMk id="8" creationId="{F9FF87AA-3B4F-F9FE-E53B-4CB6BD0F76F2}"/>
          </ac:picMkLst>
        </pc:picChg>
        <pc:picChg chg="del">
          <ac:chgData name="Laura Oathout" userId="6ff55ba14486fe89" providerId="LiveId" clId="{A1AD50D3-5D5B-4FB1-BF3E-E1A03601E05A}" dt="2022-10-20T16:24:01.450" v="23"/>
          <ac:picMkLst>
            <pc:docMk/>
            <pc:sldMk cId="1408602314" sldId="257"/>
            <ac:picMk id="9" creationId="{4E02472E-A869-4D19-E1CF-E22D929EFF45}"/>
          </ac:picMkLst>
        </pc:picChg>
        <pc:picChg chg="del">
          <ac:chgData name="Laura Oathout" userId="6ff55ba14486fe89" providerId="LiveId" clId="{A1AD50D3-5D5B-4FB1-BF3E-E1A03601E05A}" dt="2022-10-20T16:24:01.450" v="5"/>
          <ac:picMkLst>
            <pc:docMk/>
            <pc:sldMk cId="1408602314" sldId="257"/>
            <ac:picMk id="2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50" v="7"/>
          <ac:picMkLst>
            <pc:docMk/>
            <pc:sldMk cId="1408602314" sldId="257"/>
            <ac:picMk id="3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50" v="1"/>
          <ac:picMkLst>
            <pc:docMk/>
            <pc:sldMk cId="1408602314" sldId="257"/>
            <ac:picMk id="3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50" v="11"/>
          <ac:picMkLst>
            <pc:docMk/>
            <pc:sldMk cId="1408602314" sldId="257"/>
            <ac:picMk id="3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50" v="13"/>
          <ac:picMkLst>
            <pc:docMk/>
            <pc:sldMk cId="1408602314" sldId="257"/>
            <ac:picMk id="3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50" v="15"/>
          <ac:picMkLst>
            <pc:docMk/>
            <pc:sldMk cId="1408602314" sldId="257"/>
            <ac:picMk id="39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511" v="57"/>
        <pc:sldMkLst>
          <pc:docMk/>
          <pc:sldMk cId="9474924" sldId="258"/>
        </pc:sldMkLst>
        <pc:spChg chg="del">
          <ac:chgData name="Laura Oathout" userId="6ff55ba14486fe89" providerId="LiveId" clId="{A1AD50D3-5D5B-4FB1-BF3E-E1A03601E05A}" dt="2022-10-20T16:24:01.481" v="29"/>
          <ac:spMkLst>
            <pc:docMk/>
            <pc:sldMk cId="9474924" sldId="258"/>
            <ac:spMk id="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489" v="31"/>
          <ac:spMkLst>
            <pc:docMk/>
            <pc:sldMk cId="9474924" sldId="258"/>
            <ac:spMk id="18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491" v="53"/>
          <ac:spMkLst>
            <pc:docMk/>
            <pc:sldMk cId="9474924" sldId="258"/>
            <ac:spMk id="19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491" v="55"/>
          <ac:spMkLst>
            <pc:docMk/>
            <pc:sldMk cId="9474924" sldId="258"/>
            <ac:spMk id="2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491" v="51"/>
          <ac:spMkLst>
            <pc:docMk/>
            <pc:sldMk cId="9474924" sldId="258"/>
            <ac:spMk id="27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481" v="27"/>
          <ac:picMkLst>
            <pc:docMk/>
            <pc:sldMk cId="9474924" sldId="258"/>
            <ac:picMk id="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89" v="35"/>
          <ac:picMkLst>
            <pc:docMk/>
            <pc:sldMk cId="9474924" sldId="258"/>
            <ac:picMk id="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89" v="37"/>
          <ac:picMkLst>
            <pc:docMk/>
            <pc:sldMk cId="9474924" sldId="258"/>
            <ac:picMk id="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89" v="33"/>
          <ac:picMkLst>
            <pc:docMk/>
            <pc:sldMk cId="9474924" sldId="258"/>
            <ac:picMk id="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91" v="39"/>
          <ac:picMkLst>
            <pc:docMk/>
            <pc:sldMk cId="9474924" sldId="258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91" v="41"/>
          <ac:picMkLst>
            <pc:docMk/>
            <pc:sldMk cId="9474924" sldId="258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91" v="43"/>
          <ac:picMkLst>
            <pc:docMk/>
            <pc:sldMk cId="9474924" sldId="258"/>
            <ac:picMk id="1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91" v="49"/>
          <ac:picMkLst>
            <pc:docMk/>
            <pc:sldMk cId="9474924" sldId="258"/>
            <ac:picMk id="1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91" v="45"/>
          <ac:picMkLst>
            <pc:docMk/>
            <pc:sldMk cId="9474924" sldId="258"/>
            <ac:picMk id="1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491" v="47"/>
          <ac:picMkLst>
            <pc:docMk/>
            <pc:sldMk cId="9474924" sldId="258"/>
            <ac:picMk id="13" creationId="{33F52421-8D5E-1F6C-A300-162A2EF9FB3A}"/>
          </ac:picMkLst>
        </pc:picChg>
      </pc:sldChg>
      <pc:sldChg chg="delSp mod setBg">
        <pc:chgData name="Laura Oathout" userId="6ff55ba14486fe89" providerId="LiveId" clId="{A1AD50D3-5D5B-4FB1-BF3E-E1A03601E05A}" dt="2022-10-20T16:24:01.531" v="73"/>
        <pc:sldMkLst>
          <pc:docMk/>
          <pc:sldMk cId="2949287283" sldId="259"/>
        </pc:sldMkLst>
        <pc:spChg chg="del">
          <ac:chgData name="Laura Oathout" userId="6ff55ba14486fe89" providerId="LiveId" clId="{A1AD50D3-5D5B-4FB1-BF3E-E1A03601E05A}" dt="2022-10-20T16:24:01.511" v="61"/>
          <ac:spMkLst>
            <pc:docMk/>
            <pc:sldMk cId="2949287283" sldId="259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19" v="65"/>
          <ac:spMkLst>
            <pc:docMk/>
            <pc:sldMk cId="2949287283" sldId="259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19" v="69"/>
          <ac:spMkLst>
            <pc:docMk/>
            <pc:sldMk cId="2949287283" sldId="259"/>
            <ac:spMk id="17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19" v="67"/>
          <ac:spMkLst>
            <pc:docMk/>
            <pc:sldMk cId="2949287283" sldId="259"/>
            <ac:spMk id="37" creationId="{00000000-0000-0000-0000-000000000000}"/>
          </ac:spMkLst>
        </pc:spChg>
        <pc:grpChg chg="del">
          <ac:chgData name="Laura Oathout" userId="6ff55ba14486fe89" providerId="LiveId" clId="{A1AD50D3-5D5B-4FB1-BF3E-E1A03601E05A}" dt="2022-10-20T16:24:01.521" v="71"/>
          <ac:grpSpMkLst>
            <pc:docMk/>
            <pc:sldMk cId="2949287283" sldId="259"/>
            <ac:grpSpMk id="20" creationId="{00000000-0000-0000-0000-000000000000}"/>
          </ac:grpSpMkLst>
        </pc:grpChg>
        <pc:picChg chg="del">
          <ac:chgData name="Laura Oathout" userId="6ff55ba14486fe89" providerId="LiveId" clId="{A1AD50D3-5D5B-4FB1-BF3E-E1A03601E05A}" dt="2022-10-20T16:24:01.519" v="63"/>
          <ac:picMkLst>
            <pc:docMk/>
            <pc:sldMk cId="2949287283" sldId="259"/>
            <ac:picMk id="2" creationId="{DED4D3A4-AA9C-2E22-D109-0A70DB376F1F}"/>
          </ac:picMkLst>
        </pc:picChg>
        <pc:picChg chg="del">
          <ac:chgData name="Laura Oathout" userId="6ff55ba14486fe89" providerId="LiveId" clId="{A1AD50D3-5D5B-4FB1-BF3E-E1A03601E05A}" dt="2022-10-20T16:24:01.511" v="59"/>
          <ac:picMkLst>
            <pc:docMk/>
            <pc:sldMk cId="2949287283" sldId="259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562" v="97"/>
        <pc:sldMkLst>
          <pc:docMk/>
          <pc:sldMk cId="2280219414" sldId="260"/>
        </pc:sldMkLst>
        <pc:spChg chg="del">
          <ac:chgData name="Laura Oathout" userId="6ff55ba14486fe89" providerId="LiveId" clId="{A1AD50D3-5D5B-4FB1-BF3E-E1A03601E05A}" dt="2022-10-20T16:24:01.539" v="77"/>
          <ac:spMkLst>
            <pc:docMk/>
            <pc:sldMk cId="2280219414" sldId="260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46" v="95"/>
          <ac:spMkLst>
            <pc:docMk/>
            <pc:sldMk cId="2280219414" sldId="260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43" v="87"/>
          <ac:spMkLst>
            <pc:docMk/>
            <pc:sldMk cId="2280219414" sldId="260"/>
            <ac:spMk id="2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45" v="91"/>
          <ac:spMkLst>
            <pc:docMk/>
            <pc:sldMk cId="2280219414" sldId="260"/>
            <ac:spMk id="22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539" v="79"/>
          <ac:picMkLst>
            <pc:docMk/>
            <pc:sldMk cId="2280219414" sldId="260"/>
            <ac:picMk id="2" creationId="{AFF146CA-AF52-A8D2-F91A-53DC328C367D}"/>
          </ac:picMkLst>
        </pc:picChg>
        <pc:picChg chg="del">
          <ac:chgData name="Laura Oathout" userId="6ff55ba14486fe89" providerId="LiveId" clId="{A1AD50D3-5D5B-4FB1-BF3E-E1A03601E05A}" dt="2022-10-20T16:24:01.541" v="83"/>
          <ac:picMkLst>
            <pc:docMk/>
            <pc:sldMk cId="2280219414" sldId="260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39" v="81"/>
          <ac:picMkLst>
            <pc:docMk/>
            <pc:sldMk cId="2280219414" sldId="260"/>
            <ac:picMk id="1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46" v="93"/>
          <ac:picMkLst>
            <pc:docMk/>
            <pc:sldMk cId="2280219414" sldId="260"/>
            <ac:picMk id="1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39" v="75"/>
          <ac:picMkLst>
            <pc:docMk/>
            <pc:sldMk cId="2280219414" sldId="260"/>
            <ac:picMk id="1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44" v="89"/>
          <ac:picMkLst>
            <pc:docMk/>
            <pc:sldMk cId="2280219414" sldId="260"/>
            <ac:picMk id="1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41" v="85"/>
          <ac:picMkLst>
            <pc:docMk/>
            <pc:sldMk cId="2280219414" sldId="260"/>
            <ac:picMk id="23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602" v="135"/>
        <pc:sldMkLst>
          <pc:docMk/>
          <pc:sldMk cId="675505035" sldId="261"/>
        </pc:sldMkLst>
        <pc:spChg chg="del">
          <ac:chgData name="Laura Oathout" userId="6ff55ba14486fe89" providerId="LiveId" clId="{A1AD50D3-5D5B-4FB1-BF3E-E1A03601E05A}" dt="2022-10-20T16:24:01.562" v="101"/>
          <ac:spMkLst>
            <pc:docMk/>
            <pc:sldMk cId="675505035" sldId="261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72" v="133"/>
          <ac:spMkLst>
            <pc:docMk/>
            <pc:sldMk cId="675505035" sldId="261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62" v="103"/>
          <ac:spMkLst>
            <pc:docMk/>
            <pc:sldMk cId="675505035" sldId="261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62" v="105"/>
          <ac:spMkLst>
            <pc:docMk/>
            <pc:sldMk cId="675505035" sldId="261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72" v="113"/>
          <ac:spMkLst>
            <pc:docMk/>
            <pc:sldMk cId="675505035" sldId="261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572" v="123"/>
          <ac:spMkLst>
            <pc:docMk/>
            <pc:sldMk cId="675505035" sldId="261"/>
            <ac:spMk id="30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572" v="121"/>
          <ac:picMkLst>
            <pc:docMk/>
            <pc:sldMk cId="675505035" sldId="261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2" v="131"/>
          <ac:picMkLst>
            <pc:docMk/>
            <pc:sldMk cId="675505035" sldId="261"/>
            <ac:picMk id="3" creationId="{65E081BF-4910-241F-98F4-F2D7D0D7BEC0}"/>
          </ac:picMkLst>
        </pc:picChg>
        <pc:picChg chg="del">
          <ac:chgData name="Laura Oathout" userId="6ff55ba14486fe89" providerId="LiveId" clId="{A1AD50D3-5D5B-4FB1-BF3E-E1A03601E05A}" dt="2022-10-20T16:24:01.572" v="115"/>
          <ac:picMkLst>
            <pc:docMk/>
            <pc:sldMk cId="675505035" sldId="261"/>
            <ac:picMk id="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2" v="117"/>
          <ac:picMkLst>
            <pc:docMk/>
            <pc:sldMk cId="675505035" sldId="261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2" v="119"/>
          <ac:picMkLst>
            <pc:docMk/>
            <pc:sldMk cId="675505035" sldId="261"/>
            <ac:picMk id="1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62" v="107"/>
          <ac:picMkLst>
            <pc:docMk/>
            <pc:sldMk cId="675505035" sldId="261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0" v="109"/>
          <ac:picMkLst>
            <pc:docMk/>
            <pc:sldMk cId="675505035" sldId="261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0" v="111"/>
          <ac:picMkLst>
            <pc:docMk/>
            <pc:sldMk cId="675505035" sldId="261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62" v="99"/>
          <ac:picMkLst>
            <pc:docMk/>
            <pc:sldMk cId="675505035" sldId="261"/>
            <ac:picMk id="3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2" v="125"/>
          <ac:picMkLst>
            <pc:docMk/>
            <pc:sldMk cId="675505035" sldId="261"/>
            <ac:picMk id="3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2" v="127"/>
          <ac:picMkLst>
            <pc:docMk/>
            <pc:sldMk cId="675505035" sldId="261"/>
            <ac:picMk id="3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572" v="129"/>
          <ac:picMkLst>
            <pc:docMk/>
            <pc:sldMk cId="675505035" sldId="261"/>
            <ac:picMk id="34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632" v="157"/>
        <pc:sldMkLst>
          <pc:docMk/>
          <pc:sldMk cId="980077217" sldId="262"/>
        </pc:sldMkLst>
        <pc:spChg chg="del">
          <ac:chgData name="Laura Oathout" userId="6ff55ba14486fe89" providerId="LiveId" clId="{A1AD50D3-5D5B-4FB1-BF3E-E1A03601E05A}" dt="2022-10-20T16:24:01.602" v="139"/>
          <ac:spMkLst>
            <pc:docMk/>
            <pc:sldMk cId="980077217" sldId="262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02" v="143"/>
          <ac:spMkLst>
            <pc:docMk/>
            <pc:sldMk cId="980077217" sldId="262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02" v="147"/>
          <ac:spMkLst>
            <pc:docMk/>
            <pc:sldMk cId="980077217" sldId="262"/>
            <ac:spMk id="17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02" v="149"/>
          <ac:spMkLst>
            <pc:docMk/>
            <pc:sldMk cId="980077217" sldId="262"/>
            <ac:spMk id="20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602" v="145"/>
          <ac:picMkLst>
            <pc:docMk/>
            <pc:sldMk cId="980077217" sldId="262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12" v="153"/>
          <ac:picMkLst>
            <pc:docMk/>
            <pc:sldMk cId="980077217" sldId="262"/>
            <ac:picMk id="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14" v="155"/>
          <ac:picMkLst>
            <pc:docMk/>
            <pc:sldMk cId="980077217" sldId="262"/>
            <ac:picMk id="7" creationId="{36DA39C0-796D-2853-3748-191CB492952E}"/>
          </ac:picMkLst>
        </pc:picChg>
        <pc:picChg chg="del">
          <ac:chgData name="Laura Oathout" userId="6ff55ba14486fe89" providerId="LiveId" clId="{A1AD50D3-5D5B-4FB1-BF3E-E1A03601E05A}" dt="2022-10-20T16:24:01.602" v="141"/>
          <ac:picMkLst>
            <pc:docMk/>
            <pc:sldMk cId="980077217" sldId="262"/>
            <ac:picMk id="8" creationId="{3C9A72A0-F862-6B07-FC72-5C174F7E59AF}"/>
          </ac:picMkLst>
        </pc:picChg>
        <pc:picChg chg="del">
          <ac:chgData name="Laura Oathout" userId="6ff55ba14486fe89" providerId="LiveId" clId="{A1AD50D3-5D5B-4FB1-BF3E-E1A03601E05A}" dt="2022-10-20T16:24:01.602" v="137"/>
          <ac:picMkLst>
            <pc:docMk/>
            <pc:sldMk cId="980077217" sldId="262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02" v="151"/>
          <ac:picMkLst>
            <pc:docMk/>
            <pc:sldMk cId="980077217" sldId="262"/>
            <ac:picMk id="25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663" v="195"/>
        <pc:sldMkLst>
          <pc:docMk/>
          <pc:sldMk cId="3129359437" sldId="263"/>
        </pc:sldMkLst>
        <pc:spChg chg="del">
          <ac:chgData name="Laura Oathout" userId="6ff55ba14486fe89" providerId="LiveId" clId="{A1AD50D3-5D5B-4FB1-BF3E-E1A03601E05A}" dt="2022-10-20T16:24:01.632" v="161"/>
          <ac:spMkLst>
            <pc:docMk/>
            <pc:sldMk cId="3129359437" sldId="263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32" v="165"/>
          <ac:spMkLst>
            <pc:docMk/>
            <pc:sldMk cId="3129359437" sldId="263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32" v="167"/>
          <ac:spMkLst>
            <pc:docMk/>
            <pc:sldMk cId="3129359437" sldId="263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40" v="169"/>
          <ac:spMkLst>
            <pc:docMk/>
            <pc:sldMk cId="3129359437" sldId="263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40" v="177"/>
          <ac:spMkLst>
            <pc:docMk/>
            <pc:sldMk cId="3129359437" sldId="263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42" v="185"/>
          <ac:spMkLst>
            <pc:docMk/>
            <pc:sldMk cId="3129359437" sldId="263"/>
            <ac:spMk id="31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632" v="163"/>
          <ac:picMkLst>
            <pc:docMk/>
            <pc:sldMk cId="3129359437" sldId="263"/>
            <ac:picMk id="2" creationId="{E2312FEF-B686-4D63-E1F3-00404D015FEE}"/>
          </ac:picMkLst>
        </pc:picChg>
        <pc:picChg chg="del">
          <ac:chgData name="Laura Oathout" userId="6ff55ba14486fe89" providerId="LiveId" clId="{A1AD50D3-5D5B-4FB1-BF3E-E1A03601E05A}" dt="2022-10-20T16:24:01.642" v="181"/>
          <ac:picMkLst>
            <pc:docMk/>
            <pc:sldMk cId="3129359437" sldId="263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2" v="187"/>
          <ac:picMkLst>
            <pc:docMk/>
            <pc:sldMk cId="3129359437" sldId="263"/>
            <ac:picMk id="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2" v="183"/>
          <ac:picMkLst>
            <pc:docMk/>
            <pc:sldMk cId="3129359437" sldId="263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0" v="171"/>
          <ac:picMkLst>
            <pc:docMk/>
            <pc:sldMk cId="3129359437" sldId="263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0" v="173"/>
          <ac:picMkLst>
            <pc:docMk/>
            <pc:sldMk cId="3129359437" sldId="263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0" v="175"/>
          <ac:picMkLst>
            <pc:docMk/>
            <pc:sldMk cId="3129359437" sldId="263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2" v="179"/>
          <ac:picMkLst>
            <pc:docMk/>
            <pc:sldMk cId="3129359437" sldId="263"/>
            <ac:picMk id="3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32" v="159"/>
          <ac:picMkLst>
            <pc:docMk/>
            <pc:sldMk cId="3129359437" sldId="263"/>
            <ac:picMk id="3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2" v="189"/>
          <ac:picMkLst>
            <pc:docMk/>
            <pc:sldMk cId="3129359437" sldId="263"/>
            <ac:picMk id="3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2" v="191"/>
          <ac:picMkLst>
            <pc:docMk/>
            <pc:sldMk cId="3129359437" sldId="263"/>
            <ac:picMk id="3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42" v="193"/>
          <ac:picMkLst>
            <pc:docMk/>
            <pc:sldMk cId="3129359437" sldId="263"/>
            <ac:picMk id="36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718" v="223"/>
        <pc:sldMkLst>
          <pc:docMk/>
          <pc:sldMk cId="3265843455" sldId="264"/>
        </pc:sldMkLst>
        <pc:spChg chg="del">
          <ac:chgData name="Laura Oathout" userId="6ff55ba14486fe89" providerId="LiveId" clId="{A1AD50D3-5D5B-4FB1-BF3E-E1A03601E05A}" dt="2022-10-20T16:24:01.672" v="199"/>
          <ac:spMkLst>
            <pc:docMk/>
            <pc:sldMk cId="3265843455" sldId="264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74" v="203"/>
          <ac:spMkLst>
            <pc:docMk/>
            <pc:sldMk cId="3265843455" sldId="264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74" v="207"/>
          <ac:spMkLst>
            <pc:docMk/>
            <pc:sldMk cId="3265843455" sldId="264"/>
            <ac:spMk id="2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677" v="209"/>
          <ac:spMkLst>
            <pc:docMk/>
            <pc:sldMk cId="3265843455" sldId="264"/>
            <ac:spMk id="21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681" v="221"/>
          <ac:picMkLst>
            <pc:docMk/>
            <pc:sldMk cId="3265843455" sldId="264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74" v="205"/>
          <ac:picMkLst>
            <pc:docMk/>
            <pc:sldMk cId="3265843455" sldId="264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73" v="201"/>
          <ac:picMkLst>
            <pc:docMk/>
            <pc:sldMk cId="3265843455" sldId="264"/>
            <ac:picMk id="4" creationId="{00FB958D-6AB2-B21E-C32A-1F8C654C3CFF}"/>
          </ac:picMkLst>
        </pc:picChg>
        <pc:picChg chg="del">
          <ac:chgData name="Laura Oathout" userId="6ff55ba14486fe89" providerId="LiveId" clId="{A1AD50D3-5D5B-4FB1-BF3E-E1A03601E05A}" dt="2022-10-20T16:24:01.681" v="217"/>
          <ac:picMkLst>
            <pc:docMk/>
            <pc:sldMk cId="3265843455" sldId="264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78" v="213"/>
          <ac:picMkLst>
            <pc:docMk/>
            <pc:sldMk cId="3265843455" sldId="264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78" v="215"/>
          <ac:picMkLst>
            <pc:docMk/>
            <pc:sldMk cId="3265843455" sldId="264"/>
            <ac:picMk id="1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71" v="197"/>
          <ac:picMkLst>
            <pc:docMk/>
            <pc:sldMk cId="3265843455" sldId="264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78" v="211"/>
          <ac:picMkLst>
            <pc:docMk/>
            <pc:sldMk cId="3265843455" sldId="264"/>
            <ac:picMk id="1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681" v="219"/>
          <ac:picMkLst>
            <pc:docMk/>
            <pc:sldMk cId="3265843455" sldId="264"/>
            <ac:picMk id="26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764" v="261"/>
        <pc:sldMkLst>
          <pc:docMk/>
          <pc:sldMk cId="3257955780" sldId="265"/>
        </pc:sldMkLst>
        <pc:spChg chg="del">
          <ac:chgData name="Laura Oathout" userId="6ff55ba14486fe89" providerId="LiveId" clId="{A1AD50D3-5D5B-4FB1-BF3E-E1A03601E05A}" dt="2022-10-20T16:24:01.722" v="227"/>
          <ac:spMkLst>
            <pc:docMk/>
            <pc:sldMk cId="3257955780" sldId="265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24" v="231"/>
          <ac:spMkLst>
            <pc:docMk/>
            <pc:sldMk cId="3257955780" sldId="265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25" v="233"/>
          <ac:spMkLst>
            <pc:docMk/>
            <pc:sldMk cId="3257955780" sldId="265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26" v="235"/>
          <ac:spMkLst>
            <pc:docMk/>
            <pc:sldMk cId="3257955780" sldId="265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32" v="243"/>
          <ac:spMkLst>
            <pc:docMk/>
            <pc:sldMk cId="3257955780" sldId="265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34" v="251"/>
          <ac:spMkLst>
            <pc:docMk/>
            <pc:sldMk cId="3257955780" sldId="265"/>
            <ac:spMk id="35" creationId="{00000000-0000-0000-0000-000000000000}"/>
          </ac:spMkLst>
        </pc:spChg>
        <pc:grpChg chg="del">
          <ac:chgData name="Laura Oathout" userId="6ff55ba14486fe89" providerId="LiveId" clId="{A1AD50D3-5D5B-4FB1-BF3E-E1A03601E05A}" dt="2022-10-20T16:24:01.734" v="247"/>
          <ac:grpSpMkLst>
            <pc:docMk/>
            <pc:sldMk cId="3257955780" sldId="265"/>
            <ac:grpSpMk id="32" creationId="{00000000-0000-0000-0000-000000000000}"/>
          </ac:grpSpMkLst>
        </pc:grpChg>
        <pc:picChg chg="del">
          <ac:chgData name="Laura Oathout" userId="6ff55ba14486fe89" providerId="LiveId" clId="{A1AD50D3-5D5B-4FB1-BF3E-E1A03601E05A}" dt="2022-10-20T16:24:01.734" v="253"/>
          <ac:picMkLst>
            <pc:docMk/>
            <pc:sldMk cId="3257955780" sldId="265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24" v="229"/>
          <ac:picMkLst>
            <pc:docMk/>
            <pc:sldMk cId="3257955780" sldId="265"/>
            <ac:picMk id="3" creationId="{48D266AA-F4B9-F173-3C74-CF930CD06098}"/>
          </ac:picMkLst>
        </pc:picChg>
        <pc:picChg chg="del">
          <ac:chgData name="Laura Oathout" userId="6ff55ba14486fe89" providerId="LiveId" clId="{A1AD50D3-5D5B-4FB1-BF3E-E1A03601E05A}" dt="2022-10-20T16:24:01.734" v="245"/>
          <ac:picMkLst>
            <pc:docMk/>
            <pc:sldMk cId="3257955780" sldId="265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27" v="237"/>
          <ac:picMkLst>
            <pc:docMk/>
            <pc:sldMk cId="3257955780" sldId="265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30" v="239"/>
          <ac:picMkLst>
            <pc:docMk/>
            <pc:sldMk cId="3257955780" sldId="265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32" v="241"/>
          <ac:picMkLst>
            <pc:docMk/>
            <pc:sldMk cId="3257955780" sldId="265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22" v="225"/>
          <ac:picMkLst>
            <pc:docMk/>
            <pc:sldMk cId="3257955780" sldId="265"/>
            <ac:picMk id="3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34" v="255"/>
          <ac:picMkLst>
            <pc:docMk/>
            <pc:sldMk cId="3257955780" sldId="265"/>
            <ac:picMk id="3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34" v="249"/>
          <ac:picMkLst>
            <pc:docMk/>
            <pc:sldMk cId="3257955780" sldId="265"/>
            <ac:picMk id="3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34" v="257"/>
          <ac:picMkLst>
            <pc:docMk/>
            <pc:sldMk cId="3257955780" sldId="265"/>
            <ac:picMk id="3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34" v="259"/>
          <ac:picMkLst>
            <pc:docMk/>
            <pc:sldMk cId="3257955780" sldId="265"/>
            <ac:picMk id="37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817" v="285"/>
        <pc:sldMkLst>
          <pc:docMk/>
          <pc:sldMk cId="2578416833" sldId="266"/>
        </pc:sldMkLst>
        <pc:spChg chg="del">
          <ac:chgData name="Laura Oathout" userId="6ff55ba14486fe89" providerId="LiveId" clId="{A1AD50D3-5D5B-4FB1-BF3E-E1A03601E05A}" dt="2022-10-20T16:24:01.764" v="265"/>
          <ac:spMkLst>
            <pc:docMk/>
            <pc:sldMk cId="2578416833" sldId="266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73" v="269"/>
          <ac:spMkLst>
            <pc:docMk/>
            <pc:sldMk cId="2578416833" sldId="266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77" v="275"/>
          <ac:spMkLst>
            <pc:docMk/>
            <pc:sldMk cId="2578416833" sldId="266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775" v="273"/>
          <ac:spMkLst>
            <pc:docMk/>
            <pc:sldMk cId="2578416833" sldId="266"/>
            <ac:spMk id="20" creationId="{00000000-0000-0000-0000-000000000000}"/>
          </ac:spMkLst>
        </pc:spChg>
        <pc:grpChg chg="del">
          <ac:chgData name="Laura Oathout" userId="6ff55ba14486fe89" providerId="LiveId" clId="{A1AD50D3-5D5B-4FB1-BF3E-E1A03601E05A}" dt="2022-10-20T16:24:01.780" v="279"/>
          <ac:grpSpMkLst>
            <pc:docMk/>
            <pc:sldMk cId="2578416833" sldId="266"/>
            <ac:grpSpMk id="9" creationId="{00000000-0000-0000-0000-000000000000}"/>
          </ac:grpSpMkLst>
        </pc:grpChg>
        <pc:picChg chg="del">
          <ac:chgData name="Laura Oathout" userId="6ff55ba14486fe89" providerId="LiveId" clId="{A1AD50D3-5D5B-4FB1-BF3E-E1A03601E05A}" dt="2022-10-20T16:24:01.764" v="267"/>
          <ac:picMkLst>
            <pc:docMk/>
            <pc:sldMk cId="2578416833" sldId="266"/>
            <ac:picMk id="2" creationId="{20B89EE2-9560-EC2A-ED67-02BE4C3BF928}"/>
          </ac:picMkLst>
        </pc:picChg>
        <pc:picChg chg="del">
          <ac:chgData name="Laura Oathout" userId="6ff55ba14486fe89" providerId="LiveId" clId="{A1AD50D3-5D5B-4FB1-BF3E-E1A03601E05A}" dt="2022-10-20T16:24:01.774" v="271"/>
          <ac:picMkLst>
            <pc:docMk/>
            <pc:sldMk cId="2578416833" sldId="266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86" v="283"/>
          <ac:picMkLst>
            <pc:docMk/>
            <pc:sldMk cId="2578416833" sldId="266"/>
            <ac:picMk id="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80" v="281"/>
          <ac:picMkLst>
            <pc:docMk/>
            <pc:sldMk cId="2578416833" sldId="266"/>
            <ac:picMk id="1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64" v="263"/>
          <ac:picMkLst>
            <pc:docMk/>
            <pc:sldMk cId="2578416833" sldId="266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777" v="277"/>
          <ac:picMkLst>
            <pc:docMk/>
            <pc:sldMk cId="2578416833" sldId="266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887" v="327"/>
        <pc:sldMkLst>
          <pc:docMk/>
          <pc:sldMk cId="3490121263" sldId="267"/>
        </pc:sldMkLst>
        <pc:spChg chg="del">
          <ac:chgData name="Laura Oathout" userId="6ff55ba14486fe89" providerId="LiveId" clId="{A1AD50D3-5D5B-4FB1-BF3E-E1A03601E05A}" dt="2022-10-20T16:24:01.847" v="289"/>
          <ac:spMkLst>
            <pc:docMk/>
            <pc:sldMk cId="3490121263" sldId="267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49" v="293"/>
          <ac:spMkLst>
            <pc:docMk/>
            <pc:sldMk cId="3490121263" sldId="267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59" v="323"/>
          <ac:spMkLst>
            <pc:docMk/>
            <pc:sldMk cId="3490121263" sldId="267"/>
            <ac:spMk id="9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50" v="295"/>
          <ac:spMkLst>
            <pc:docMk/>
            <pc:sldMk cId="3490121263" sldId="267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51" v="297"/>
          <ac:spMkLst>
            <pc:docMk/>
            <pc:sldMk cId="3490121263" sldId="267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55" v="305"/>
          <ac:spMkLst>
            <pc:docMk/>
            <pc:sldMk cId="3490121263" sldId="267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57" v="313"/>
          <ac:spMkLst>
            <pc:docMk/>
            <pc:sldMk cId="3490121263" sldId="267"/>
            <ac:spMk id="33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855" v="311"/>
          <ac:picMkLst>
            <pc:docMk/>
            <pc:sldMk cId="3490121263" sldId="267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47" v="291"/>
          <ac:picMkLst>
            <pc:docMk/>
            <pc:sldMk cId="3490121263" sldId="267"/>
            <ac:picMk id="3" creationId="{B2B949A4-19A6-B453-29C8-E8C0A7F9175C}"/>
          </ac:picMkLst>
        </pc:picChg>
        <pc:picChg chg="del">
          <ac:chgData name="Laura Oathout" userId="6ff55ba14486fe89" providerId="LiveId" clId="{A1AD50D3-5D5B-4FB1-BF3E-E1A03601E05A}" dt="2022-10-20T16:24:01.857" v="315"/>
          <ac:picMkLst>
            <pc:docMk/>
            <pc:sldMk cId="3490121263" sldId="267"/>
            <ac:picMk id="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61" v="325"/>
          <ac:picMkLst>
            <pc:docMk/>
            <pc:sldMk cId="3490121263" sldId="267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2" v="299"/>
          <ac:picMkLst>
            <pc:docMk/>
            <pc:sldMk cId="3490121263" sldId="267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3" v="301"/>
          <ac:picMkLst>
            <pc:docMk/>
            <pc:sldMk cId="3490121263" sldId="267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4" v="303"/>
          <ac:picMkLst>
            <pc:docMk/>
            <pc:sldMk cId="3490121263" sldId="267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5" v="307"/>
          <ac:picMkLst>
            <pc:docMk/>
            <pc:sldMk cId="3490121263" sldId="267"/>
            <ac:picMk id="3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5" v="309"/>
          <ac:picMkLst>
            <pc:docMk/>
            <pc:sldMk cId="3490121263" sldId="267"/>
            <ac:picMk id="3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20" v="287"/>
          <ac:picMkLst>
            <pc:docMk/>
            <pc:sldMk cId="3490121263" sldId="267"/>
            <ac:picMk id="3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7" v="317"/>
          <ac:picMkLst>
            <pc:docMk/>
            <pc:sldMk cId="3490121263" sldId="267"/>
            <ac:picMk id="3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7" v="319"/>
          <ac:picMkLst>
            <pc:docMk/>
            <pc:sldMk cId="3490121263" sldId="267"/>
            <ac:picMk id="3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57" v="321"/>
          <ac:picMkLst>
            <pc:docMk/>
            <pc:sldMk cId="3490121263" sldId="267"/>
            <ac:picMk id="37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929" v="349"/>
        <pc:sldMkLst>
          <pc:docMk/>
          <pc:sldMk cId="462322702" sldId="268"/>
        </pc:sldMkLst>
        <pc:spChg chg="del">
          <ac:chgData name="Laura Oathout" userId="6ff55ba14486fe89" providerId="LiveId" clId="{A1AD50D3-5D5B-4FB1-BF3E-E1A03601E05A}" dt="2022-10-20T16:24:01.896" v="331"/>
          <ac:spMkLst>
            <pc:docMk/>
            <pc:sldMk cId="462322702" sldId="268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899" v="335"/>
          <ac:spMkLst>
            <pc:docMk/>
            <pc:sldMk cId="462322702" sldId="268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04" v="345"/>
          <ac:spMkLst>
            <pc:docMk/>
            <pc:sldMk cId="462322702" sldId="268"/>
            <ac:spMk id="7" creationId="{51802977-1482-39DC-7477-4330EAD54EA1}"/>
          </ac:spMkLst>
        </pc:spChg>
        <pc:spChg chg="del">
          <ac:chgData name="Laura Oathout" userId="6ff55ba14486fe89" providerId="LiveId" clId="{A1AD50D3-5D5B-4FB1-BF3E-E1A03601E05A}" dt="2022-10-20T16:24:01.899" v="339"/>
          <ac:spMkLst>
            <pc:docMk/>
            <pc:sldMk cId="462322702" sldId="268"/>
            <ac:spMk id="13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899" v="343"/>
          <ac:picMkLst>
            <pc:docMk/>
            <pc:sldMk cId="462322702" sldId="268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99" v="337"/>
          <ac:picMkLst>
            <pc:docMk/>
            <pc:sldMk cId="462322702" sldId="268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98" v="333"/>
          <ac:picMkLst>
            <pc:docMk/>
            <pc:sldMk cId="462322702" sldId="268"/>
            <ac:picMk id="4" creationId="{056FA3D7-2F9F-BC0F-B27B-A170EA8C6755}"/>
          </ac:picMkLst>
        </pc:picChg>
        <pc:picChg chg="del">
          <ac:chgData name="Laura Oathout" userId="6ff55ba14486fe89" providerId="LiveId" clId="{A1AD50D3-5D5B-4FB1-BF3E-E1A03601E05A}" dt="2022-10-20T16:24:01.904" v="347"/>
          <ac:picMkLst>
            <pc:docMk/>
            <pc:sldMk cId="462322702" sldId="268"/>
            <ac:picMk id="8" creationId="{62F81135-7EA6-60EB-33DE-29FD5C866146}"/>
          </ac:picMkLst>
        </pc:picChg>
        <pc:picChg chg="del">
          <ac:chgData name="Laura Oathout" userId="6ff55ba14486fe89" providerId="LiveId" clId="{A1AD50D3-5D5B-4FB1-BF3E-E1A03601E05A}" dt="2022-10-20T16:24:01.895" v="329"/>
          <ac:picMkLst>
            <pc:docMk/>
            <pc:sldMk cId="462322702" sldId="268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899" v="341"/>
          <ac:picMkLst>
            <pc:docMk/>
            <pc:sldMk cId="462322702" sldId="268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968" v="389"/>
        <pc:sldMkLst>
          <pc:docMk/>
          <pc:sldMk cId="1011608517" sldId="269"/>
        </pc:sldMkLst>
        <pc:spChg chg="del">
          <ac:chgData name="Laura Oathout" userId="6ff55ba14486fe89" providerId="LiveId" clId="{A1AD50D3-5D5B-4FB1-BF3E-E1A03601E05A}" dt="2022-10-20T16:24:01.929" v="353"/>
          <ac:spMkLst>
            <pc:docMk/>
            <pc:sldMk cId="1011608517" sldId="269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46" v="387"/>
          <ac:spMkLst>
            <pc:docMk/>
            <pc:sldMk cId="1011608517" sldId="269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29" v="355"/>
          <ac:spMkLst>
            <pc:docMk/>
            <pc:sldMk cId="1011608517" sldId="269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36" v="363"/>
          <ac:spMkLst>
            <pc:docMk/>
            <pc:sldMk cId="1011608517" sldId="269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38" v="371"/>
          <ac:spMkLst>
            <pc:docMk/>
            <pc:sldMk cId="1011608517" sldId="269"/>
            <ac:spMk id="3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38" v="369"/>
          <ac:spMkLst>
            <pc:docMk/>
            <pc:sldMk cId="1011608517" sldId="269"/>
            <ac:spMk id="34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38" v="375"/>
          <ac:spMkLst>
            <pc:docMk/>
            <pc:sldMk cId="1011608517" sldId="269"/>
            <ac:spMk id="35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938" v="379"/>
          <ac:picMkLst>
            <pc:docMk/>
            <pc:sldMk cId="1011608517" sldId="269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38" v="377"/>
          <ac:picMkLst>
            <pc:docMk/>
            <pc:sldMk cId="1011608517" sldId="269"/>
            <ac:picMk id="3" creationId="{BA09DC11-A9BE-6504-7239-7E1EE65A42BC}"/>
          </ac:picMkLst>
        </pc:picChg>
        <pc:picChg chg="del">
          <ac:chgData name="Laura Oathout" userId="6ff55ba14486fe89" providerId="LiveId" clId="{A1AD50D3-5D5B-4FB1-BF3E-E1A03601E05A}" dt="2022-10-20T16:24:01.936" v="367"/>
          <ac:picMkLst>
            <pc:docMk/>
            <pc:sldMk cId="1011608517" sldId="269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29" v="357"/>
          <ac:picMkLst>
            <pc:docMk/>
            <pc:sldMk cId="1011608517" sldId="269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29" v="359"/>
          <ac:picMkLst>
            <pc:docMk/>
            <pc:sldMk cId="1011608517" sldId="269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29" v="361"/>
          <ac:picMkLst>
            <pc:docMk/>
            <pc:sldMk cId="1011608517" sldId="269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38" v="373"/>
          <ac:picMkLst>
            <pc:docMk/>
            <pc:sldMk cId="1011608517" sldId="269"/>
            <ac:picMk id="3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36" v="365"/>
          <ac:picMkLst>
            <pc:docMk/>
            <pc:sldMk cId="1011608517" sldId="269"/>
            <ac:picMk id="3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29" v="351"/>
          <ac:picMkLst>
            <pc:docMk/>
            <pc:sldMk cId="1011608517" sldId="269"/>
            <ac:picMk id="3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38" v="381"/>
          <ac:picMkLst>
            <pc:docMk/>
            <pc:sldMk cId="1011608517" sldId="269"/>
            <ac:picMk id="3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38" v="383"/>
          <ac:picMkLst>
            <pc:docMk/>
            <pc:sldMk cId="1011608517" sldId="269"/>
            <ac:picMk id="3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38" v="385"/>
          <ac:picMkLst>
            <pc:docMk/>
            <pc:sldMk cId="1011608517" sldId="269"/>
            <ac:picMk id="39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1.999" v="411"/>
        <pc:sldMkLst>
          <pc:docMk/>
          <pc:sldMk cId="888395681" sldId="270"/>
        </pc:sldMkLst>
        <pc:spChg chg="del">
          <ac:chgData name="Laura Oathout" userId="6ff55ba14486fe89" providerId="LiveId" clId="{A1AD50D3-5D5B-4FB1-BF3E-E1A03601E05A}" dt="2022-10-20T16:24:01.973" v="393"/>
          <ac:spMkLst>
            <pc:docMk/>
            <pc:sldMk cId="888395681" sldId="270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79" v="407"/>
          <ac:spMkLst>
            <pc:docMk/>
            <pc:sldMk cId="888395681" sldId="270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76" v="399"/>
          <ac:spMkLst>
            <pc:docMk/>
            <pc:sldMk cId="888395681" sldId="270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1.974" v="397"/>
          <ac:spMkLst>
            <pc:docMk/>
            <pc:sldMk cId="888395681" sldId="270"/>
            <ac:spMk id="20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1.979" v="405"/>
          <ac:picMkLst>
            <pc:docMk/>
            <pc:sldMk cId="888395681" sldId="270"/>
            <ac:picMk id="2" creationId="{B554E97A-A868-C6A4-AF4F-4A428AD60AE6}"/>
          </ac:picMkLst>
        </pc:picChg>
        <pc:picChg chg="del">
          <ac:chgData name="Laura Oathout" userId="6ff55ba14486fe89" providerId="LiveId" clId="{A1AD50D3-5D5B-4FB1-BF3E-E1A03601E05A}" dt="2022-10-20T16:24:01.974" v="395"/>
          <ac:picMkLst>
            <pc:docMk/>
            <pc:sldMk cId="888395681" sldId="270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79" v="403"/>
          <ac:picMkLst>
            <pc:docMk/>
            <pc:sldMk cId="888395681" sldId="270"/>
            <ac:picMk id="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79" v="409"/>
          <ac:picMkLst>
            <pc:docMk/>
            <pc:sldMk cId="888395681" sldId="270"/>
            <ac:picMk id="8" creationId="{0EAA7711-A411-321C-04EF-7B01431AFC5A}"/>
          </ac:picMkLst>
        </pc:picChg>
        <pc:picChg chg="del">
          <ac:chgData name="Laura Oathout" userId="6ff55ba14486fe89" providerId="LiveId" clId="{A1AD50D3-5D5B-4FB1-BF3E-E1A03601E05A}" dt="2022-10-20T16:24:01.968" v="391"/>
          <ac:picMkLst>
            <pc:docMk/>
            <pc:sldMk cId="888395681" sldId="270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78" v="401"/>
          <ac:picMkLst>
            <pc:docMk/>
            <pc:sldMk cId="888395681" sldId="270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029" v="451"/>
        <pc:sldMkLst>
          <pc:docMk/>
          <pc:sldMk cId="3974100143" sldId="271"/>
        </pc:sldMkLst>
        <pc:spChg chg="del">
          <ac:chgData name="Laura Oathout" userId="6ff55ba14486fe89" providerId="LiveId" clId="{A1AD50D3-5D5B-4FB1-BF3E-E1A03601E05A}" dt="2022-10-20T16:24:01.999" v="415"/>
          <ac:spMkLst>
            <pc:docMk/>
            <pc:sldMk cId="3974100143" sldId="271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17" v="449"/>
          <ac:spMkLst>
            <pc:docMk/>
            <pc:sldMk cId="3974100143" sldId="271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07" v="417"/>
          <ac:spMkLst>
            <pc:docMk/>
            <pc:sldMk cId="3974100143" sldId="271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07" v="419"/>
          <ac:spMkLst>
            <pc:docMk/>
            <pc:sldMk cId="3974100143" sldId="271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09" v="427"/>
          <ac:spMkLst>
            <pc:docMk/>
            <pc:sldMk cId="3974100143" sldId="271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09" v="437"/>
          <ac:spMkLst>
            <pc:docMk/>
            <pc:sldMk cId="3974100143" sldId="271"/>
            <ac:spMk id="34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2.017" v="447"/>
          <ac:picMkLst>
            <pc:docMk/>
            <pc:sldMk cId="3974100143" sldId="271"/>
            <ac:picMk id="2" creationId="{8CCB9E5D-DD3B-C411-9410-DBF1C4C8C3A9}"/>
          </ac:picMkLst>
        </pc:picChg>
        <pc:picChg chg="del">
          <ac:chgData name="Laura Oathout" userId="6ff55ba14486fe89" providerId="LiveId" clId="{A1AD50D3-5D5B-4FB1-BF3E-E1A03601E05A}" dt="2022-10-20T16:24:02.009" v="433"/>
          <ac:picMkLst>
            <pc:docMk/>
            <pc:sldMk cId="3974100143" sldId="271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39"/>
          <ac:picMkLst>
            <pc:docMk/>
            <pc:sldMk cId="3974100143" sldId="271"/>
            <ac:picMk id="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35"/>
          <ac:picMkLst>
            <pc:docMk/>
            <pc:sldMk cId="3974100143" sldId="271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7" v="421"/>
          <ac:picMkLst>
            <pc:docMk/>
            <pc:sldMk cId="3974100143" sldId="271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7" v="423"/>
          <ac:picMkLst>
            <pc:docMk/>
            <pc:sldMk cId="3974100143" sldId="271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25"/>
          <ac:picMkLst>
            <pc:docMk/>
            <pc:sldMk cId="3974100143" sldId="271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29"/>
          <ac:picMkLst>
            <pc:docMk/>
            <pc:sldMk cId="3974100143" sldId="271"/>
            <ac:picMk id="3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31"/>
          <ac:picMkLst>
            <pc:docMk/>
            <pc:sldMk cId="3974100143" sldId="271"/>
            <ac:picMk id="3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1.999" v="413"/>
          <ac:picMkLst>
            <pc:docMk/>
            <pc:sldMk cId="3974100143" sldId="271"/>
            <ac:picMk id="3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41"/>
          <ac:picMkLst>
            <pc:docMk/>
            <pc:sldMk cId="3974100143" sldId="271"/>
            <ac:picMk id="3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43"/>
          <ac:picMkLst>
            <pc:docMk/>
            <pc:sldMk cId="3974100143" sldId="271"/>
            <ac:picMk id="3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09" v="445"/>
          <ac:picMkLst>
            <pc:docMk/>
            <pc:sldMk cId="3974100143" sldId="271"/>
            <ac:picMk id="37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070" v="475"/>
        <pc:sldMkLst>
          <pc:docMk/>
          <pc:sldMk cId="2981361597" sldId="272"/>
        </pc:sldMkLst>
        <pc:spChg chg="del">
          <ac:chgData name="Laura Oathout" userId="6ff55ba14486fe89" providerId="LiveId" clId="{A1AD50D3-5D5B-4FB1-BF3E-E1A03601E05A}" dt="2022-10-20T16:24:02.037" v="455"/>
          <ac:spMkLst>
            <pc:docMk/>
            <pc:sldMk cId="2981361597" sldId="272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39" v="473"/>
          <ac:spMkLst>
            <pc:docMk/>
            <pc:sldMk cId="2981361597" sldId="272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39" v="461"/>
          <ac:spMkLst>
            <pc:docMk/>
            <pc:sldMk cId="2981361597" sldId="272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39" v="459"/>
          <ac:spMkLst>
            <pc:docMk/>
            <pc:sldMk cId="2981361597" sldId="272"/>
            <ac:spMk id="20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2.039" v="469"/>
          <ac:picMkLst>
            <pc:docMk/>
            <pc:sldMk cId="2981361597" sldId="272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37" v="457"/>
          <ac:picMkLst>
            <pc:docMk/>
            <pc:sldMk cId="2981361597" sldId="272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39" v="471"/>
          <ac:picMkLst>
            <pc:docMk/>
            <pc:sldMk cId="2981361597" sldId="272"/>
            <ac:picMk id="4" creationId="{80E5192F-6D9A-C187-3A98-E28BCFE91764}"/>
          </ac:picMkLst>
        </pc:picChg>
        <pc:picChg chg="del">
          <ac:chgData name="Laura Oathout" userId="6ff55ba14486fe89" providerId="LiveId" clId="{A1AD50D3-5D5B-4FB1-BF3E-E1A03601E05A}" dt="2022-10-20T16:24:02.039" v="465"/>
          <ac:picMkLst>
            <pc:docMk/>
            <pc:sldMk cId="2981361597" sldId="272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39" v="467"/>
          <ac:picMkLst>
            <pc:docMk/>
            <pc:sldMk cId="2981361597" sldId="272"/>
            <ac:picMk id="1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29" v="453"/>
          <ac:picMkLst>
            <pc:docMk/>
            <pc:sldMk cId="2981361597" sldId="272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39" v="463"/>
          <ac:picMkLst>
            <pc:docMk/>
            <pc:sldMk cId="2981361597" sldId="272"/>
            <ac:picMk id="18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100" v="515"/>
        <pc:sldMkLst>
          <pc:docMk/>
          <pc:sldMk cId="2170783787" sldId="273"/>
        </pc:sldMkLst>
        <pc:spChg chg="del">
          <ac:chgData name="Laura Oathout" userId="6ff55ba14486fe89" providerId="LiveId" clId="{A1AD50D3-5D5B-4FB1-BF3E-E1A03601E05A}" dt="2022-10-20T16:24:02.070" v="479"/>
          <ac:spMkLst>
            <pc:docMk/>
            <pc:sldMk cId="2170783787" sldId="273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80" v="513"/>
          <ac:spMkLst>
            <pc:docMk/>
            <pc:sldMk cId="2170783787" sldId="273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70" v="481"/>
          <ac:spMkLst>
            <pc:docMk/>
            <pc:sldMk cId="2170783787" sldId="273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70" v="483"/>
          <ac:spMkLst>
            <pc:docMk/>
            <pc:sldMk cId="2170783787" sldId="273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78" v="491"/>
          <ac:spMkLst>
            <pc:docMk/>
            <pc:sldMk cId="2170783787" sldId="273"/>
            <ac:spMk id="1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080" v="501"/>
          <ac:spMkLst>
            <pc:docMk/>
            <pc:sldMk cId="2170783787" sldId="273"/>
            <ac:spMk id="32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2.080" v="503"/>
          <ac:picMkLst>
            <pc:docMk/>
            <pc:sldMk cId="2170783787" sldId="273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80" v="511"/>
          <ac:picMkLst>
            <pc:docMk/>
            <pc:sldMk cId="2170783787" sldId="273"/>
            <ac:picMk id="3" creationId="{B61E71F2-CAA2-FF04-F3C9-35239FD56EE4}"/>
          </ac:picMkLst>
        </pc:picChg>
        <pc:picChg chg="del">
          <ac:chgData name="Laura Oathout" userId="6ff55ba14486fe89" providerId="LiveId" clId="{A1AD50D3-5D5B-4FB1-BF3E-E1A03601E05A}" dt="2022-10-20T16:24:02.078" v="493"/>
          <ac:picMkLst>
            <pc:docMk/>
            <pc:sldMk cId="2170783787" sldId="273"/>
            <ac:picMk id="1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78" v="495"/>
          <ac:picMkLst>
            <pc:docMk/>
            <pc:sldMk cId="2170783787" sldId="273"/>
            <ac:picMk id="1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78" v="497"/>
          <ac:picMkLst>
            <pc:docMk/>
            <pc:sldMk cId="2170783787" sldId="273"/>
            <ac:picMk id="1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80" v="499"/>
          <ac:picMkLst>
            <pc:docMk/>
            <pc:sldMk cId="2170783787" sldId="273"/>
            <ac:picMk id="1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70" v="485"/>
          <ac:picMkLst>
            <pc:docMk/>
            <pc:sldMk cId="2170783787" sldId="273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70" v="487"/>
          <ac:picMkLst>
            <pc:docMk/>
            <pc:sldMk cId="2170783787" sldId="273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70" v="489"/>
          <ac:picMkLst>
            <pc:docMk/>
            <pc:sldMk cId="2170783787" sldId="273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70" v="477"/>
          <ac:picMkLst>
            <pc:docMk/>
            <pc:sldMk cId="2170783787" sldId="273"/>
            <ac:picMk id="3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80" v="505"/>
          <ac:picMkLst>
            <pc:docMk/>
            <pc:sldMk cId="2170783787" sldId="273"/>
            <ac:picMk id="3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80" v="507"/>
          <ac:picMkLst>
            <pc:docMk/>
            <pc:sldMk cId="2170783787" sldId="273"/>
            <ac:picMk id="3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080" v="509"/>
          <ac:picMkLst>
            <pc:docMk/>
            <pc:sldMk cId="2170783787" sldId="273"/>
            <ac:picMk id="35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120" v="537"/>
        <pc:sldMkLst>
          <pc:docMk/>
          <pc:sldMk cId="3344962441" sldId="274"/>
        </pc:sldMkLst>
        <pc:spChg chg="del">
          <ac:chgData name="Laura Oathout" userId="6ff55ba14486fe89" providerId="LiveId" clId="{A1AD50D3-5D5B-4FB1-BF3E-E1A03601E05A}" dt="2022-10-20T16:24:02.100" v="519"/>
          <ac:spMkLst>
            <pc:docMk/>
            <pc:sldMk cId="3344962441" sldId="274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10" v="533"/>
          <ac:spMkLst>
            <pc:docMk/>
            <pc:sldMk cId="3344962441" sldId="274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00" v="523"/>
          <ac:spMkLst>
            <pc:docMk/>
            <pc:sldMk cId="3344962441" sldId="274"/>
            <ac:spMk id="2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00" v="525"/>
          <ac:spMkLst>
            <pc:docMk/>
            <pc:sldMk cId="3344962441" sldId="274"/>
            <ac:spMk id="21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2.108" v="531"/>
          <ac:picMkLst>
            <pc:docMk/>
            <pc:sldMk cId="3344962441" sldId="274"/>
            <ac:picMk id="2" creationId="{B7EA696D-1534-AD84-3F85-E42E775C397B}"/>
          </ac:picMkLst>
        </pc:picChg>
        <pc:picChg chg="del">
          <ac:chgData name="Laura Oathout" userId="6ff55ba14486fe89" providerId="LiveId" clId="{A1AD50D3-5D5B-4FB1-BF3E-E1A03601E05A}" dt="2022-10-20T16:24:02.100" v="521"/>
          <ac:picMkLst>
            <pc:docMk/>
            <pc:sldMk cId="3344962441" sldId="274"/>
            <ac:picMk id="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08" v="529"/>
          <ac:picMkLst>
            <pc:docMk/>
            <pc:sldMk cId="3344962441" sldId="274"/>
            <ac:picMk id="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10" v="535"/>
          <ac:picMkLst>
            <pc:docMk/>
            <pc:sldMk cId="3344962441" sldId="274"/>
            <ac:picMk id="10" creationId="{4649F13F-D8E1-E682-62E8-3158F8EE64FB}"/>
          </ac:picMkLst>
        </pc:picChg>
        <pc:picChg chg="del">
          <ac:chgData name="Laura Oathout" userId="6ff55ba14486fe89" providerId="LiveId" clId="{A1AD50D3-5D5B-4FB1-BF3E-E1A03601E05A}" dt="2022-10-20T16:24:02.100" v="517"/>
          <ac:picMkLst>
            <pc:docMk/>
            <pc:sldMk cId="3344962441" sldId="274"/>
            <ac:picMk id="2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08" v="527"/>
          <ac:picMkLst>
            <pc:docMk/>
            <pc:sldMk cId="3344962441" sldId="274"/>
            <ac:picMk id="24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171" v="575"/>
        <pc:sldMkLst>
          <pc:docMk/>
          <pc:sldMk cId="1983451339" sldId="275"/>
        </pc:sldMkLst>
        <pc:spChg chg="del">
          <ac:chgData name="Laura Oathout" userId="6ff55ba14486fe89" providerId="LiveId" clId="{A1AD50D3-5D5B-4FB1-BF3E-E1A03601E05A}" dt="2022-10-20T16:24:02.128" v="541"/>
          <ac:spMkLst>
            <pc:docMk/>
            <pc:sldMk cId="1983451339" sldId="275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31" v="573"/>
          <ac:spMkLst>
            <pc:docMk/>
            <pc:sldMk cId="1983451339" sldId="275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29" v="543"/>
          <ac:spMkLst>
            <pc:docMk/>
            <pc:sldMk cId="1983451339" sldId="275"/>
            <ac:spMk id="1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30" v="545"/>
          <ac:spMkLst>
            <pc:docMk/>
            <pc:sldMk cId="1983451339" sldId="275"/>
            <ac:spMk id="1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31" v="557"/>
          <ac:spMkLst>
            <pc:docMk/>
            <pc:sldMk cId="1983451339" sldId="275"/>
            <ac:spMk id="3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31" v="559"/>
          <ac:spMkLst>
            <pc:docMk/>
            <pc:sldMk cId="1983451339" sldId="275"/>
            <ac:spMk id="32" creationId="{00000000-0000-0000-0000-000000000000}"/>
          </ac:spMkLst>
        </pc:spChg>
        <pc:picChg chg="del">
          <ac:chgData name="Laura Oathout" userId="6ff55ba14486fe89" providerId="LiveId" clId="{A1AD50D3-5D5B-4FB1-BF3E-E1A03601E05A}" dt="2022-10-20T16:24:02.131" v="571"/>
          <ac:picMkLst>
            <pc:docMk/>
            <pc:sldMk cId="1983451339" sldId="275"/>
            <ac:picMk id="2" creationId="{060C6C32-2F30-DA3C-6C33-58016A472501}"/>
          </ac:picMkLst>
        </pc:picChg>
        <pc:picChg chg="del">
          <ac:chgData name="Laura Oathout" userId="6ff55ba14486fe89" providerId="LiveId" clId="{A1AD50D3-5D5B-4FB1-BF3E-E1A03601E05A}" dt="2022-10-20T16:24:02.131" v="555"/>
          <ac:picMkLst>
            <pc:docMk/>
            <pc:sldMk cId="1983451339" sldId="275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61"/>
          <ac:picMkLst>
            <pc:docMk/>
            <pc:sldMk cId="1983451339" sldId="275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69"/>
          <ac:picMkLst>
            <pc:docMk/>
            <pc:sldMk cId="1983451339" sldId="275"/>
            <ac:picMk id="1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0" v="547"/>
          <ac:picMkLst>
            <pc:docMk/>
            <pc:sldMk cId="1983451339" sldId="275"/>
            <ac:picMk id="2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49"/>
          <ac:picMkLst>
            <pc:docMk/>
            <pc:sldMk cId="1983451339" sldId="275"/>
            <ac:picMk id="2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51"/>
          <ac:picMkLst>
            <pc:docMk/>
            <pc:sldMk cId="1983451339" sldId="275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53"/>
          <ac:picMkLst>
            <pc:docMk/>
            <pc:sldMk cId="1983451339" sldId="275"/>
            <ac:picMk id="3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20" v="539"/>
          <ac:picMkLst>
            <pc:docMk/>
            <pc:sldMk cId="1983451339" sldId="275"/>
            <ac:picMk id="3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63"/>
          <ac:picMkLst>
            <pc:docMk/>
            <pc:sldMk cId="1983451339" sldId="275"/>
            <ac:picMk id="3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65"/>
          <ac:picMkLst>
            <pc:docMk/>
            <pc:sldMk cId="1983451339" sldId="275"/>
            <ac:picMk id="3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31" v="567"/>
          <ac:picMkLst>
            <pc:docMk/>
            <pc:sldMk cId="1983451339" sldId="275"/>
            <ac:picMk id="37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244" v="653"/>
        <pc:sldMkLst>
          <pc:docMk/>
          <pc:sldMk cId="4166843798" sldId="276"/>
        </pc:sldMkLst>
        <pc:spChg chg="del">
          <ac:chgData name="Laura Oathout" userId="6ff55ba14486fe89" providerId="LiveId" clId="{A1AD50D3-5D5B-4FB1-BF3E-E1A03601E05A}" dt="2022-10-20T16:24:02.179" v="579"/>
          <ac:spMkLst>
            <pc:docMk/>
            <pc:sldMk cId="4166843798" sldId="276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81" v="583"/>
          <ac:spMkLst>
            <pc:docMk/>
            <pc:sldMk cId="4166843798" sldId="276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89" v="601"/>
          <ac:spMkLst>
            <pc:docMk/>
            <pc:sldMk cId="4166843798" sldId="276"/>
            <ac:spMk id="2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91" v="617"/>
          <ac:spMkLst>
            <pc:docMk/>
            <pc:sldMk cId="4166843798" sldId="276"/>
            <ac:spMk id="47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91" v="619"/>
          <ac:spMkLst>
            <pc:docMk/>
            <pc:sldMk cId="4166843798" sldId="276"/>
            <ac:spMk id="48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91" v="621"/>
          <ac:spMkLst>
            <pc:docMk/>
            <pc:sldMk cId="4166843798" sldId="276"/>
            <ac:spMk id="49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91" v="623"/>
          <ac:spMkLst>
            <pc:docMk/>
            <pc:sldMk cId="4166843798" sldId="276"/>
            <ac:spMk id="5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199" v="625"/>
          <ac:spMkLst>
            <pc:docMk/>
            <pc:sldMk cId="4166843798" sldId="276"/>
            <ac:spMk id="51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00" v="627"/>
          <ac:spMkLst>
            <pc:docMk/>
            <pc:sldMk cId="4166843798" sldId="276"/>
            <ac:spMk id="52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00" v="629"/>
          <ac:spMkLst>
            <pc:docMk/>
            <pc:sldMk cId="4166843798" sldId="276"/>
            <ac:spMk id="53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02" v="631"/>
          <ac:spMkLst>
            <pc:docMk/>
            <pc:sldMk cId="4166843798" sldId="276"/>
            <ac:spMk id="54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02" v="633"/>
          <ac:spMkLst>
            <pc:docMk/>
            <pc:sldMk cId="4166843798" sldId="276"/>
            <ac:spMk id="55" creationId="{00000000-0000-0000-0000-000000000000}"/>
          </ac:spMkLst>
        </pc:spChg>
        <pc:grpChg chg="del">
          <ac:chgData name="Laura Oathout" userId="6ff55ba14486fe89" providerId="LiveId" clId="{A1AD50D3-5D5B-4FB1-BF3E-E1A03601E05A}" dt="2022-10-20T16:24:02.191" v="613"/>
          <ac:grpSpMkLst>
            <pc:docMk/>
            <pc:sldMk cId="4166843798" sldId="276"/>
            <ac:grpSpMk id="41" creationId="{00000000-0000-0000-0000-000000000000}"/>
          </ac:grpSpMkLst>
        </pc:grpChg>
        <pc:picChg chg="del">
          <ac:chgData name="Laura Oathout" userId="6ff55ba14486fe89" providerId="LiveId" clId="{A1AD50D3-5D5B-4FB1-BF3E-E1A03601E05A}" dt="2022-10-20T16:24:02.181" v="581"/>
          <ac:picMkLst>
            <pc:docMk/>
            <pc:sldMk cId="4166843798" sldId="276"/>
            <ac:picMk id="2" creationId="{78CE692B-641A-9C0A-AA72-B8A095845577}"/>
          </ac:picMkLst>
        </pc:picChg>
        <pc:picChg chg="del">
          <ac:chgData name="Laura Oathout" userId="6ff55ba14486fe89" providerId="LiveId" clId="{A1AD50D3-5D5B-4FB1-BF3E-E1A03601E05A}" dt="2022-10-20T16:24:02.181" v="589"/>
          <ac:picMkLst>
            <pc:docMk/>
            <pc:sldMk cId="4166843798" sldId="276"/>
            <ac:picMk id="1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1" v="587"/>
          <ac:picMkLst>
            <pc:docMk/>
            <pc:sldMk cId="4166843798" sldId="276"/>
            <ac:picMk id="1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1" v="585"/>
          <ac:picMkLst>
            <pc:docMk/>
            <pc:sldMk cId="4166843798" sldId="276"/>
            <ac:picMk id="1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1" v="595"/>
          <ac:picMkLst>
            <pc:docMk/>
            <pc:sldMk cId="4166843798" sldId="276"/>
            <ac:picMk id="2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1" v="593"/>
          <ac:picMkLst>
            <pc:docMk/>
            <pc:sldMk cId="4166843798" sldId="276"/>
            <ac:picMk id="2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1" v="591"/>
          <ac:picMkLst>
            <pc:docMk/>
            <pc:sldMk cId="4166843798" sldId="276"/>
            <ac:picMk id="2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1" v="597"/>
          <ac:picMkLst>
            <pc:docMk/>
            <pc:sldMk cId="4166843798" sldId="276"/>
            <ac:picMk id="3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9" v="599"/>
          <ac:picMkLst>
            <pc:docMk/>
            <pc:sldMk cId="4166843798" sldId="276"/>
            <ac:picMk id="3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89" v="603"/>
          <ac:picMkLst>
            <pc:docMk/>
            <pc:sldMk cId="4166843798" sldId="276"/>
            <ac:picMk id="3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91" v="605"/>
          <ac:picMkLst>
            <pc:docMk/>
            <pc:sldMk cId="4166843798" sldId="276"/>
            <ac:picMk id="3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91" v="607"/>
          <ac:picMkLst>
            <pc:docMk/>
            <pc:sldMk cId="4166843798" sldId="276"/>
            <ac:picMk id="3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91" v="611"/>
          <ac:picMkLst>
            <pc:docMk/>
            <pc:sldMk cId="4166843798" sldId="276"/>
            <ac:picMk id="4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49"/>
          <ac:picMkLst>
            <pc:docMk/>
            <pc:sldMk cId="4166843798" sldId="276"/>
            <ac:picMk id="44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91" v="615"/>
          <ac:picMkLst>
            <pc:docMk/>
            <pc:sldMk cId="4166843798" sldId="276"/>
            <ac:picMk id="45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51"/>
          <ac:picMkLst>
            <pc:docMk/>
            <pc:sldMk cId="4166843798" sldId="276"/>
            <ac:picMk id="46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79" v="577"/>
          <ac:picMkLst>
            <pc:docMk/>
            <pc:sldMk cId="4166843798" sldId="276"/>
            <ac:picMk id="5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35"/>
          <ac:picMkLst>
            <pc:docMk/>
            <pc:sldMk cId="4166843798" sldId="276"/>
            <ac:picMk id="73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37"/>
          <ac:picMkLst>
            <pc:docMk/>
            <pc:sldMk cId="4166843798" sldId="276"/>
            <ac:picMk id="7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39"/>
          <ac:picMkLst>
            <pc:docMk/>
            <pc:sldMk cId="4166843798" sldId="276"/>
            <ac:picMk id="7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191" v="609"/>
          <ac:picMkLst>
            <pc:docMk/>
            <pc:sldMk cId="4166843798" sldId="276"/>
            <ac:picMk id="7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41"/>
          <ac:picMkLst>
            <pc:docMk/>
            <pc:sldMk cId="4166843798" sldId="276"/>
            <ac:picMk id="8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43"/>
          <ac:picMkLst>
            <pc:docMk/>
            <pc:sldMk cId="4166843798" sldId="276"/>
            <ac:picMk id="8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45"/>
          <ac:picMkLst>
            <pc:docMk/>
            <pc:sldMk cId="4166843798" sldId="276"/>
            <ac:picMk id="8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02" v="647"/>
          <ac:picMkLst>
            <pc:docMk/>
            <pc:sldMk cId="4166843798" sldId="276"/>
            <ac:picMk id="83" creationId="{00000000-0000-0000-0000-000000000000}"/>
          </ac:picMkLst>
        </pc:picChg>
      </pc:sldChg>
      <pc:sldChg chg="delSp mod setBg">
        <pc:chgData name="Laura Oathout" userId="6ff55ba14486fe89" providerId="LiveId" clId="{A1AD50D3-5D5B-4FB1-BF3E-E1A03601E05A}" dt="2022-10-20T16:24:02.293" v="685"/>
        <pc:sldMkLst>
          <pc:docMk/>
          <pc:sldMk cId="1008428840" sldId="277"/>
        </pc:sldMkLst>
        <pc:spChg chg="del">
          <ac:chgData name="Laura Oathout" userId="6ff55ba14486fe89" providerId="LiveId" clId="{A1AD50D3-5D5B-4FB1-BF3E-E1A03601E05A}" dt="2022-10-20T16:24:02.252" v="657"/>
          <ac:spMkLst>
            <pc:docMk/>
            <pc:sldMk cId="1008428840" sldId="277"/>
            <ac:spMk id="5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62" v="681"/>
          <ac:spMkLst>
            <pc:docMk/>
            <pc:sldMk cId="1008428840" sldId="277"/>
            <ac:spMk id="6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64" v="683"/>
          <ac:spMkLst>
            <pc:docMk/>
            <pc:sldMk cId="1008428840" sldId="277"/>
            <ac:spMk id="20" creationId="{00000000-0000-0000-0000-000000000000}"/>
          </ac:spMkLst>
        </pc:spChg>
        <pc:spChg chg="del">
          <ac:chgData name="Laura Oathout" userId="6ff55ba14486fe89" providerId="LiveId" clId="{A1AD50D3-5D5B-4FB1-BF3E-E1A03601E05A}" dt="2022-10-20T16:24:02.255" v="659"/>
          <ac:spMkLst>
            <pc:docMk/>
            <pc:sldMk cId="1008428840" sldId="277"/>
            <ac:spMk id="37" creationId="{00000000-0000-0000-0000-000000000000}"/>
          </ac:spMkLst>
        </pc:spChg>
        <pc:grpChg chg="del">
          <ac:chgData name="Laura Oathout" userId="6ff55ba14486fe89" providerId="LiveId" clId="{A1AD50D3-5D5B-4FB1-BF3E-E1A03601E05A}" dt="2022-10-20T16:24:02.260" v="675"/>
          <ac:grpSpMkLst>
            <pc:docMk/>
            <pc:sldMk cId="1008428840" sldId="277"/>
            <ac:grpSpMk id="24" creationId="{00000000-0000-0000-0000-000000000000}"/>
          </ac:grpSpMkLst>
        </pc:grpChg>
        <pc:picChg chg="del">
          <ac:chgData name="Laura Oathout" userId="6ff55ba14486fe89" providerId="LiveId" clId="{A1AD50D3-5D5B-4FB1-BF3E-E1A03601E05A}" dt="2022-10-20T16:24:02.260" v="671"/>
          <ac:picMkLst>
            <pc:docMk/>
            <pc:sldMk cId="1008428840" sldId="277"/>
            <ac:picMk id="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62" v="677"/>
          <ac:picMkLst>
            <pc:docMk/>
            <pc:sldMk cId="1008428840" sldId="277"/>
            <ac:picMk id="3" creationId="{0C1F5FCA-4170-A0C3-81A8-0769C45C2683}"/>
          </ac:picMkLst>
        </pc:picChg>
        <pc:picChg chg="del">
          <ac:chgData name="Laura Oathout" userId="6ff55ba14486fe89" providerId="LiveId" clId="{A1AD50D3-5D5B-4FB1-BF3E-E1A03601E05A}" dt="2022-10-20T16:24:02.262" v="679"/>
          <ac:picMkLst>
            <pc:docMk/>
            <pc:sldMk cId="1008428840" sldId="277"/>
            <ac:picMk id="4" creationId="{4D5DE284-11B4-3838-FF93-8F1F52B184AB}"/>
          </ac:picMkLst>
        </pc:picChg>
        <pc:picChg chg="del">
          <ac:chgData name="Laura Oathout" userId="6ff55ba14486fe89" providerId="LiveId" clId="{A1AD50D3-5D5B-4FB1-BF3E-E1A03601E05A}" dt="2022-10-20T16:24:02.260" v="673"/>
          <ac:picMkLst>
            <pc:docMk/>
            <pc:sldMk cId="1008428840" sldId="277"/>
            <ac:picMk id="7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55" v="665"/>
          <ac:picMkLst>
            <pc:docMk/>
            <pc:sldMk cId="1008428840" sldId="277"/>
            <ac:picMk id="8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44" v="655"/>
          <ac:picMkLst>
            <pc:docMk/>
            <pc:sldMk cId="1008428840" sldId="277"/>
            <ac:picMk id="9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55" v="663"/>
          <ac:picMkLst>
            <pc:docMk/>
            <pc:sldMk cId="1008428840" sldId="277"/>
            <ac:picMk id="10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55" v="667"/>
          <ac:picMkLst>
            <pc:docMk/>
            <pc:sldMk cId="1008428840" sldId="277"/>
            <ac:picMk id="11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55" v="669"/>
          <ac:picMkLst>
            <pc:docMk/>
            <pc:sldMk cId="1008428840" sldId="277"/>
            <ac:picMk id="12" creationId="{00000000-0000-0000-0000-000000000000}"/>
          </ac:picMkLst>
        </pc:picChg>
        <pc:picChg chg="del">
          <ac:chgData name="Laura Oathout" userId="6ff55ba14486fe89" providerId="LiveId" clId="{A1AD50D3-5D5B-4FB1-BF3E-E1A03601E05A}" dt="2022-10-20T16:24:02.255" v="661"/>
          <ac:picMkLst>
            <pc:docMk/>
            <pc:sldMk cId="1008428840" sldId="277"/>
            <ac:picMk id="17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38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27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871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31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0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999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99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91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810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A457-28A3-4545-A3C3-E617A23630E4}" type="datetimeFigureOut">
              <a:rPr lang="en-US" smtClean="0"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02BCA-FAE4-46F8-B702-E0E00DD47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5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image" Target="../media/image3.JPG"/><Relationship Id="rId26" Type="http://schemas.openxmlformats.org/officeDocument/2006/relationships/image" Target="../media/image11.png"/><Relationship Id="rId3" Type="http://schemas.openxmlformats.org/officeDocument/2006/relationships/tags" Target="../tags/tag3.xml"/><Relationship Id="rId21" Type="http://schemas.openxmlformats.org/officeDocument/2006/relationships/image" Target="../media/image6.png"/><Relationship Id="rId34" Type="http://schemas.openxmlformats.org/officeDocument/2006/relationships/image" Target="../media/image19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10.png"/><Relationship Id="rId33" Type="http://schemas.openxmlformats.org/officeDocument/2006/relationships/image" Target="../media/image18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5.png"/><Relationship Id="rId29" Type="http://schemas.openxmlformats.org/officeDocument/2006/relationships/image" Target="../media/image14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9.png"/><Relationship Id="rId32" Type="http://schemas.openxmlformats.org/officeDocument/2006/relationships/image" Target="../media/image17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8.png"/><Relationship Id="rId28" Type="http://schemas.openxmlformats.org/officeDocument/2006/relationships/image" Target="../media/image13.png"/><Relationship Id="rId10" Type="http://schemas.openxmlformats.org/officeDocument/2006/relationships/tags" Target="../tags/tag10.xml"/><Relationship Id="rId19" Type="http://schemas.openxmlformats.org/officeDocument/2006/relationships/image" Target="../media/image4.png"/><Relationship Id="rId31" Type="http://schemas.openxmlformats.org/officeDocument/2006/relationships/image" Target="../media/image1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7.png"/><Relationship Id="rId27" Type="http://schemas.openxmlformats.org/officeDocument/2006/relationships/image" Target="../media/image12.png"/><Relationship Id="rId30" Type="http://schemas.openxmlformats.org/officeDocument/2006/relationships/image" Target="../media/image15.png"/><Relationship Id="rId8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602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416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21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322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608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395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100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361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783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962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45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4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843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428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473" y="3253461"/>
            <a:ext cx="884691" cy="99923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69" y="3263504"/>
            <a:ext cx="945592" cy="103615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817" y="1996761"/>
            <a:ext cx="858023" cy="12567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23" y="2885512"/>
            <a:ext cx="855268" cy="99436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936" y="4600208"/>
            <a:ext cx="1277707" cy="78183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99" y="3776545"/>
            <a:ext cx="1352180" cy="75710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796" y="2623906"/>
            <a:ext cx="325830" cy="34667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796" y="3603208"/>
            <a:ext cx="325830" cy="34667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991" y="4802312"/>
            <a:ext cx="332367" cy="3536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991" y="4395673"/>
            <a:ext cx="339195" cy="36089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907" y="3122261"/>
            <a:ext cx="354781" cy="37747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292" y="4838014"/>
            <a:ext cx="1719537" cy="31491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840" y="2656016"/>
            <a:ext cx="1719537" cy="31491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32" y="5778937"/>
            <a:ext cx="1719537" cy="31491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395" y="6265503"/>
            <a:ext cx="1719537" cy="31491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43" y="4417803"/>
            <a:ext cx="1768625" cy="32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7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21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505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077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359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843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9557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5702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5</cp:revision>
  <dcterms:created xsi:type="dcterms:W3CDTF">2021-09-17T15:55:51Z</dcterms:created>
  <dcterms:modified xsi:type="dcterms:W3CDTF">2022-10-20T16:24:02Z</dcterms:modified>
</cp:coreProperties>
</file>